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1"/>
  </p:sldMasterIdLst>
  <p:sldIdLst>
    <p:sldId id="256" r:id="rId2"/>
    <p:sldId id="264" r:id="rId3"/>
    <p:sldId id="257" r:id="rId4"/>
    <p:sldId id="258" r:id="rId5"/>
    <p:sldId id="259" r:id="rId6"/>
    <p:sldId id="272" r:id="rId7"/>
    <p:sldId id="260" r:id="rId8"/>
    <p:sldId id="262" r:id="rId9"/>
    <p:sldId id="261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5" r:id="rId19"/>
    <p:sldId id="276" r:id="rId20"/>
    <p:sldId id="277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36"/>
    <p:restoredTop sz="94690"/>
  </p:normalViewPr>
  <p:slideViewPr>
    <p:cSldViewPr snapToGrid="0" snapToObjects="1">
      <p:cViewPr varScale="1">
        <p:scale>
          <a:sx n="91" d="100"/>
          <a:sy n="91" d="100"/>
        </p:scale>
        <p:origin x="20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191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1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8325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65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1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0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4733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7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D18F7D2-0D84-B242-B7F8-C3573926ABC1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50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7818-36E3-7649-8CCE-04C349CFA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5158" y="1525032"/>
            <a:ext cx="3825145" cy="3550762"/>
          </a:xfrm>
        </p:spPr>
        <p:txBody>
          <a:bodyPr/>
          <a:lstStyle/>
          <a:p>
            <a:r>
              <a:rPr lang="vi-VN" sz="4800" b="1" dirty="0">
                <a:latin typeface="+mn-lt"/>
                <a:ea typeface="Apple Symbols" panose="02000000000000000000" pitchFamily="2" charset="-79"/>
                <a:cs typeface="Al Nile" pitchFamily="2" charset="-78"/>
              </a:rPr>
              <a:t>Báo Cáo Tiến Độ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2132F-F33F-2941-95E6-7425D3013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Thực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Hành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Cơ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sở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dữ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liệu</a:t>
            </a:r>
            <a:endParaRPr lang="en-US" sz="2400" b="0" dirty="0">
              <a:latin typeface="Big Caslon Medium" panose="02000603090000020003" pitchFamily="2" charset="-79"/>
              <a:ea typeface="Apple Symbols" panose="02000000000000000000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6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4EFF9-7D0C-284A-84FB-27101241A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32" y="296883"/>
            <a:ext cx="10058400" cy="6389934"/>
          </a:xfrm>
        </p:spPr>
      </p:pic>
    </p:spTree>
    <p:extLst>
      <p:ext uri="{BB962C8B-B14F-4D97-AF65-F5344CB8AC3E}">
        <p14:creationId xmlns:p14="http://schemas.microsoft.com/office/powerpoint/2010/main" val="18019559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2CA6-0615-D54D-A9EC-2C09B28E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27CF9-CF49-0A4E-BED3-D6B608F3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37" y="1384662"/>
            <a:ext cx="8144680" cy="5162749"/>
          </a:xfrm>
        </p:spPr>
      </p:pic>
    </p:spTree>
    <p:extLst>
      <p:ext uri="{BB962C8B-B14F-4D97-AF65-F5344CB8AC3E}">
        <p14:creationId xmlns:p14="http://schemas.microsoft.com/office/powerpoint/2010/main" val="104889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1891-AD7E-7A49-AD93-83BAEAA8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378117"/>
            <a:ext cx="10178322" cy="1492132"/>
          </a:xfrm>
        </p:spPr>
        <p:txBody>
          <a:bodyPr>
            <a:normAutofit/>
          </a:bodyPr>
          <a:lstStyle/>
          <a:p>
            <a:r>
              <a:rPr lang="vi-VN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Chi tiết sản phẩm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8660B-AD17-8247-A343-0AB457B9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889" y="1464394"/>
            <a:ext cx="9132124" cy="5788670"/>
          </a:xfrm>
        </p:spPr>
      </p:pic>
    </p:spTree>
    <p:extLst>
      <p:ext uri="{BB962C8B-B14F-4D97-AF65-F5344CB8AC3E}">
        <p14:creationId xmlns:p14="http://schemas.microsoft.com/office/powerpoint/2010/main" val="15044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B06B-6E8F-764D-87A2-2104D923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90" y="337889"/>
            <a:ext cx="10178322" cy="1492132"/>
          </a:xfrm>
        </p:spPr>
        <p:txBody>
          <a:bodyPr>
            <a:normAutofit/>
          </a:bodyPr>
          <a:lstStyle/>
          <a:p>
            <a:r>
              <a:rPr lang="vi-VN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Giỏ hàng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57FDF-AB7E-E645-BD2D-EBE7018E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97" y="1342566"/>
            <a:ext cx="9174406" cy="5815471"/>
          </a:xfrm>
        </p:spPr>
      </p:pic>
    </p:spTree>
    <p:extLst>
      <p:ext uri="{BB962C8B-B14F-4D97-AF65-F5344CB8AC3E}">
        <p14:creationId xmlns:p14="http://schemas.microsoft.com/office/powerpoint/2010/main" val="317765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4436-0876-E649-9338-C0FD69F7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271054"/>
            <a:ext cx="10178322" cy="149213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Thanh </a:t>
            </a:r>
            <a:r>
              <a:rPr lang="en-US" sz="48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toán</a:t>
            </a:r>
            <a:endParaRPr lang="en-US" sz="48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8C2E1-7C36-9E4B-918E-7DE27D20A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26" y="1144078"/>
            <a:ext cx="10456223" cy="5898176"/>
          </a:xfrm>
        </p:spPr>
      </p:pic>
    </p:spTree>
    <p:extLst>
      <p:ext uri="{BB962C8B-B14F-4D97-AF65-F5344CB8AC3E}">
        <p14:creationId xmlns:p14="http://schemas.microsoft.com/office/powerpoint/2010/main" val="35220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4892-830A-764E-96F4-DCCDBFC1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80505"/>
            <a:ext cx="10178322" cy="1492132"/>
          </a:xfrm>
        </p:spPr>
        <p:txBody>
          <a:bodyPr/>
          <a:lstStyle/>
          <a:p>
            <a:r>
              <a:rPr lang="en-US" dirty="0"/>
              <a:t>Admin Site </a:t>
            </a: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(</a:t>
            </a:r>
            <a:r>
              <a:rPr lang="en-US" sz="3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quản</a:t>
            </a: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3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lý</a:t>
            </a: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USER, Item)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96359-F052-C24F-B73D-8BA42FBA1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035002"/>
            <a:ext cx="10065506" cy="5909110"/>
          </a:xfrm>
        </p:spPr>
      </p:pic>
    </p:spTree>
    <p:extLst>
      <p:ext uri="{BB962C8B-B14F-4D97-AF65-F5344CB8AC3E}">
        <p14:creationId xmlns:p14="http://schemas.microsoft.com/office/powerpoint/2010/main" val="421881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AD3E-6CF8-AE4E-9137-6C5A94D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vi-VN" sz="4400">
                <a:latin typeface="Big Caslon Medium" panose="02000603090000020003" pitchFamily="2" charset="-79"/>
                <a:cs typeface="Big Caslon Medium" panose="02000603090000020003" pitchFamily="2" charset="-79"/>
              </a:rPr>
              <a:t>Quản lý sản phẩm</a:t>
            </a:r>
            <a:br>
              <a:rPr lang="vi-VN" sz="440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3600">
                <a:latin typeface="Avenir Next Condensed" panose="020B0506020202020204" pitchFamily="34" charset="0"/>
                <a:cs typeface="Arial" panose="020B0604020202020204" pitchFamily="34" charset="0"/>
              </a:rPr>
              <a:t>(</a:t>
            </a:r>
            <a:r>
              <a:rPr lang="en-US" sz="3600" dirty="0" err="1">
                <a:latin typeface="Avenir Next Condensed" panose="020B0506020202020204" pitchFamily="34" charset="0"/>
                <a:cs typeface="Arial" panose="020B0604020202020204" pitchFamily="34" charset="0"/>
              </a:rPr>
              <a:t>Thêm</a:t>
            </a:r>
            <a:r>
              <a:rPr lang="en-US" sz="3600" dirty="0">
                <a:latin typeface="Avenir Next Condensed" panose="020B0506020202020204" pitchFamily="34" charset="0"/>
                <a:cs typeface="Arial" panose="020B0604020202020204" pitchFamily="34" charset="0"/>
              </a:rPr>
              <a:t> / </a:t>
            </a:r>
            <a:r>
              <a:rPr lang="en-US" sz="3600" dirty="0" err="1">
                <a:latin typeface="Avenir Next Condensed" panose="020B0506020202020204" pitchFamily="34" charset="0"/>
                <a:cs typeface="Arial" panose="020B0604020202020204" pitchFamily="34" charset="0"/>
              </a:rPr>
              <a:t>Xoá</a:t>
            </a:r>
            <a:r>
              <a:rPr lang="en-US" sz="3600" dirty="0">
                <a:latin typeface="Avenir Next Condensed" panose="020B0506020202020204" pitchFamily="34" charset="0"/>
                <a:cs typeface="Arial" panose="020B0604020202020204" pitchFamily="34" charset="0"/>
              </a:rPr>
              <a:t> / </a:t>
            </a:r>
            <a:r>
              <a:rPr lang="en-US" sz="3600" dirty="0" err="1">
                <a:latin typeface="Avenir Next Condensed" panose="020B0506020202020204" pitchFamily="34" charset="0"/>
                <a:cs typeface="Arial" panose="020B0604020202020204" pitchFamily="34" charset="0"/>
              </a:rPr>
              <a:t>Sửa</a:t>
            </a:r>
            <a:r>
              <a:rPr lang="en-US" sz="3600" dirty="0">
                <a:latin typeface="Avenir Next Condensed" panose="020B0506020202020204" pitchFamily="34" charset="0"/>
                <a:cs typeface="Arial" panose="020B0604020202020204" pitchFamily="34" charset="0"/>
              </a:rPr>
              <a:t>)</a:t>
            </a:r>
            <a:endParaRPr lang="vi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4FD6-764E-B946-B18D-2185D1BD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875441"/>
            <a:ext cx="2689069" cy="398892"/>
          </a:xfrm>
        </p:spPr>
        <p:txBody>
          <a:bodyPr wrap="none">
            <a:spAutoFit/>
          </a:bodyPr>
          <a:lstStyle/>
          <a:p>
            <a:pPr marL="0" defTabSz="457200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</a:rPr>
              <a:t> Sử dụng admin 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4C7F9-7C6D-AA4E-9C2D-ED4ACA31B700}"/>
              </a:ext>
            </a:extLst>
          </p:cNvPr>
          <p:cNvSpPr/>
          <p:nvPr/>
        </p:nvSpPr>
        <p:spPr>
          <a:xfrm>
            <a:off x="1251678" y="4275257"/>
            <a:ext cx="3709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vi-VN" sz="2000" dirty="0"/>
              <a:t> Phần mềm quản lý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3D4E6F-3335-FC42-BE69-141A83B7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6" y="0"/>
            <a:ext cx="10641724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75683C-A7D6-6948-B17F-1C60EE54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89" y="0"/>
            <a:ext cx="9809785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6E5717-7C3B-9F41-A6BD-607784E92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6" y="0"/>
            <a:ext cx="1075487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A6473A-0082-144B-8368-2113789506C3}"/>
              </a:ext>
            </a:extLst>
          </p:cNvPr>
          <p:cNvSpPr txBox="1">
            <a:spLocks/>
          </p:cNvSpPr>
          <p:nvPr/>
        </p:nvSpPr>
        <p:spPr>
          <a:xfrm>
            <a:off x="3737132" y="1473725"/>
            <a:ext cx="4717735" cy="3550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Tiến độ</a:t>
            </a:r>
            <a:b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</a:br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bổ sung</a:t>
            </a:r>
            <a:endParaRPr lang="vi-VN" sz="5400" b="1" dirty="0">
              <a:latin typeface="Big Caslon Medium" panose="02000603090000020003" pitchFamily="2" charset="-79"/>
              <a:ea typeface="Apple Symbols" panose="02000000000000000000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05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0266-6F91-554A-AFF5-EA040C72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2" y="209006"/>
            <a:ext cx="8503920" cy="705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Thanh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toán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bằng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thẻ</a:t>
            </a:r>
            <a:endParaRPr lang="vi-V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376F6-069B-F947-901D-F010628714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26" y="1516380"/>
            <a:ext cx="9542596" cy="53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0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B904-7F21-7743-8914-776E48E9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688643" cy="68876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vi-VN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Chức năng tìm kiếm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0277E-F700-DE4D-B29E-158D778F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2" y="1235278"/>
            <a:ext cx="9464219" cy="5622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0D6CD-3831-C24D-AE69-0910F6FA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77" y="1235278"/>
            <a:ext cx="9456944" cy="56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CA6A-43B2-DF48-B7D4-BD2FAFEB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5" y="195944"/>
            <a:ext cx="9947546" cy="613954"/>
          </a:xfrm>
        </p:spPr>
        <p:txBody>
          <a:bodyPr>
            <a:normAutofit fontScale="90000"/>
          </a:bodyPr>
          <a:lstStyle/>
          <a:p>
            <a:r>
              <a:rPr lang="vi-VN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Giới thiệu thành viên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009862-6B04-E64C-93C8-783F02B2C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1009791"/>
            <a:ext cx="9642201" cy="5848209"/>
          </a:xfrm>
        </p:spPr>
      </p:pic>
    </p:spTree>
    <p:extLst>
      <p:ext uri="{BB962C8B-B14F-4D97-AF65-F5344CB8AC3E}">
        <p14:creationId xmlns:p14="http://schemas.microsoft.com/office/powerpoint/2010/main" val="251436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80DE-A8F6-7A41-B3BC-9D14C91F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382385"/>
            <a:ext cx="8780596" cy="7410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Lịch sử thanh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80C4A-DEEE-D14F-A7D2-355927A99E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27909"/>
            <a:ext cx="9969315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36CE-581F-7E47-B34B-D1DAFB5D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3157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Bổ sung chức năng cho </a:t>
            </a:r>
            <a:b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back-end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2B769-6C1F-F44A-A5D8-603B1937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Yêu cầu hoàn tiền</a:t>
            </a:r>
          </a:p>
          <a:p>
            <a:r>
              <a:rPr lang="vi-VN" sz="2400" dirty="0"/>
              <a:t>Chấp nhận hoàn tiền</a:t>
            </a:r>
          </a:p>
          <a:p>
            <a:r>
              <a:rPr lang="vi-VN" sz="2400" dirty="0"/>
              <a:t>Yêu cầu xác thực tài khoản bằng email</a:t>
            </a:r>
          </a:p>
          <a:p>
            <a:r>
              <a:rPr lang="vi-VN" sz="2400" dirty="0"/>
              <a:t>Theo dõi trạng thái đơn hàng (being_delivered, received)</a:t>
            </a:r>
          </a:p>
        </p:txBody>
      </p:sp>
    </p:spTree>
    <p:extLst>
      <p:ext uri="{BB962C8B-B14F-4D97-AF65-F5344CB8AC3E}">
        <p14:creationId xmlns:p14="http://schemas.microsoft.com/office/powerpoint/2010/main" val="295648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51B0-F74B-DE49-A3EF-F88172F8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0" y="3149336"/>
            <a:ext cx="5475080" cy="1492132"/>
          </a:xfrm>
        </p:spPr>
        <p:txBody>
          <a:bodyPr/>
          <a:lstStyle/>
          <a:p>
            <a:r>
              <a:rPr lang="en-US" dirty="0"/>
              <a:t>TO be continued...</a:t>
            </a:r>
          </a:p>
        </p:txBody>
      </p:sp>
    </p:spTree>
    <p:extLst>
      <p:ext uri="{BB962C8B-B14F-4D97-AF65-F5344CB8AC3E}">
        <p14:creationId xmlns:p14="http://schemas.microsoft.com/office/powerpoint/2010/main" val="34196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56D4-4FCC-FA4E-802F-328C097F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Nội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05EF-4C48-6944-9CA5-0E781F5B9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ĐỀ TÀI 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SƠ ĐỒ THỰC THỂ LIÊN KẾT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HƯỚNG LÀM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TIẾN ĐỘ HIỆN TẠI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0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BBB3-5ABF-2544-A888-CF662ABC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ĐỀ TÀI</a:t>
            </a:r>
            <a:b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THIẾT KẾ TRANG WEB THƯƠNG MẠI ĐIỆN TỬ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E309-1354-6A44-B111-0825600D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729540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Huỷ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Thanh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bớt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371CD-56F9-2046-B3D7-D2AADD33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27" y="5622870"/>
            <a:ext cx="3429347" cy="956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3701E-5FFD-5649-B1BD-DAEED010CC49}"/>
              </a:ext>
            </a:extLst>
          </p:cNvPr>
          <p:cNvSpPr txBox="1"/>
          <p:nvPr/>
        </p:nvSpPr>
        <p:spPr>
          <a:xfrm>
            <a:off x="1251678" y="2009641"/>
            <a:ext cx="885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năng</a:t>
            </a:r>
            <a:r>
              <a:rPr lang="en-US" sz="3600" dirty="0"/>
              <a:t> </a:t>
            </a:r>
            <a:r>
              <a:rPr lang="en-US" sz="3600" dirty="0" err="1"/>
              <a:t>cần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900165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618F-F66C-9C40-B5F9-18B8ABDA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95" y="370509"/>
            <a:ext cx="2346545" cy="5104015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Sơ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đồ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thực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thể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liên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kết</a:t>
            </a:r>
            <a:endParaRPr lang="en-US" sz="4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C18D2-9C91-1142-A027-89CE9CA5DA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87" y="0"/>
            <a:ext cx="847403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0793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FFD258-D277-B447-9C24-1BC2E0C14F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7" y="0"/>
            <a:ext cx="96142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B83D-EE1E-9B42-8637-DE573533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Hướng</a:t>
            </a:r>
            <a:r>
              <a:rPr lang="en-US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8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làm</a:t>
            </a:r>
            <a:endParaRPr lang="en-US" sz="48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58D0-C8DB-9C46-9A61-C59950F6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/>
              <a:t> Sqlite3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/>
              <a:t>Khởi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,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database </a:t>
            </a:r>
          </a:p>
          <a:p>
            <a:pPr>
              <a:buFont typeface="Wingdings" pitchFamily="2" charset="2"/>
              <a:buChar char="v"/>
            </a:pPr>
            <a:endParaRPr lang="en-US" sz="24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 Bootstrap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 Python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framework Django</a:t>
            </a:r>
          </a:p>
          <a:p>
            <a:pPr>
              <a:buFont typeface="Wingdings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23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7818-36E3-7649-8CCE-04C349CFA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7132" y="1473725"/>
            <a:ext cx="4717735" cy="3550762"/>
          </a:xfrm>
        </p:spPr>
        <p:txBody>
          <a:bodyPr/>
          <a:lstStyle/>
          <a:p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Tiến độ</a:t>
            </a:r>
            <a:b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</a:br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cũ</a:t>
            </a:r>
            <a:endParaRPr lang="en-US" sz="4800" b="1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72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3373-F25D-0246-85E3-CF9CC132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Giao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diện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web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E9854D-C2AD-8B42-AA35-113BDDA5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60" y="1246910"/>
            <a:ext cx="9774561" cy="5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5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{C1D673DC-956C-C44F-96A4-B57DE2C7B5EF}tf10001071</Template>
  <TotalTime>339</TotalTime>
  <Words>229</Words>
  <Application>Microsoft Macintosh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Al Nile</vt:lpstr>
      <vt:lpstr>Apple Symbols</vt:lpstr>
      <vt:lpstr>Arial</vt:lpstr>
      <vt:lpstr>Avenir Next Condensed</vt:lpstr>
      <vt:lpstr>Big Caslon Medium</vt:lpstr>
      <vt:lpstr>Gill Sans MT</vt:lpstr>
      <vt:lpstr>Impact</vt:lpstr>
      <vt:lpstr>Tahoma</vt:lpstr>
      <vt:lpstr>Wingdings</vt:lpstr>
      <vt:lpstr>Badge</vt:lpstr>
      <vt:lpstr>Báo Cáo Tiến Độ</vt:lpstr>
      <vt:lpstr>Giới thiệu thành viên</vt:lpstr>
      <vt:lpstr>Nội Dung</vt:lpstr>
      <vt:lpstr>ĐỀ TÀI THIẾT KẾ TRANG WEB THƯƠNG MẠI ĐIỆN TỬ </vt:lpstr>
      <vt:lpstr>Sơ đồ thực thể liên kết</vt:lpstr>
      <vt:lpstr>PowerPoint Presentation</vt:lpstr>
      <vt:lpstr>Hướng làm</vt:lpstr>
      <vt:lpstr>Tiến độ cũ</vt:lpstr>
      <vt:lpstr>Giao diện web</vt:lpstr>
      <vt:lpstr>PowerPoint Presentation</vt:lpstr>
      <vt:lpstr>Login</vt:lpstr>
      <vt:lpstr>Chi tiết sản phẩm</vt:lpstr>
      <vt:lpstr>Giỏ hàng</vt:lpstr>
      <vt:lpstr>Thanh toán</vt:lpstr>
      <vt:lpstr>Admin Site (quản lý USER, Item)</vt:lpstr>
      <vt:lpstr>Quản lý sản phẩm (Thêm / Xoá / Sửa)</vt:lpstr>
      <vt:lpstr>PowerPoint Presentation</vt:lpstr>
      <vt:lpstr>Thanh toán bằng thẻ</vt:lpstr>
      <vt:lpstr>Chức năng tìm kiếm</vt:lpstr>
      <vt:lpstr>Lịch sử thanh toán</vt:lpstr>
      <vt:lpstr>Bổ sung chức năng cho  back-end</vt:lpstr>
      <vt:lpstr>TO be continued...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</dc:title>
  <dc:creator>Luong Duc Minh 20176821</dc:creator>
  <cp:lastModifiedBy>Luong Duc Minh 20176821</cp:lastModifiedBy>
  <cp:revision>28</cp:revision>
  <dcterms:created xsi:type="dcterms:W3CDTF">2019-12-02T06:28:35Z</dcterms:created>
  <dcterms:modified xsi:type="dcterms:W3CDTF">2020-04-18T15:57:30Z</dcterms:modified>
</cp:coreProperties>
</file>